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0" r:id="rId4"/>
    <p:sldId id="258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F1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2" d="100"/>
          <a:sy n="52" d="100"/>
        </p:scale>
        <p:origin x="811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9EDCE-FE28-4B60-88C7-CD8811271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16970-751F-413E-B27E-89F67B6692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88DFA-82FE-4B20-BCAF-65550D101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986C7-C70B-48CB-BF7C-AFD7CE7C5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1FC6D-AD28-4D8F-9ADC-0740227CC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62DD8-A51B-4FAB-AA00-D70D6969D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E25880-EA78-4F5B-B636-50B2FE922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86D79-9010-4BAF-A2D5-AD462D8E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3FD1-64EA-455A-9A83-A7681967E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20C24-2A5D-4408-AE31-EB1097733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910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BF8D87-858F-4648-AAC1-E9F988D46C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778539-FA98-4CC3-9843-B997E4D02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18C31C-D997-4284-8FA5-D7B5A5127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164BF-D932-4842-9EE3-80D5EAB78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4A3D9-9491-4283-9C0F-291084F51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89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EE373-6EE5-48FF-A7AB-A795D8ACA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236B4-9A67-4E16-A44B-A793019A6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679A0-6873-44DD-A78D-6BB9CB499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EBC746-B094-46B5-9963-4DF321CFA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928CFA-034A-477A-85CD-C1C0A4CE0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00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72118-FE9A-41D5-9DDC-5E35FD2B9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5859B-A3CA-460E-87A2-602BA65BE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13175-22FF-4D46-9D54-6A6A860E2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EA3CD-B605-44F5-8951-A8AA6794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8456C-D4DC-44A4-803B-7081E052E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40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21394-45E3-4880-AB49-100FA57A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F0C45-27A3-45E1-A456-2388B104C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FABAAC-E062-42A4-9F3B-5020D677A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DADCF9-08B9-418C-8E44-7794EB6DC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13076-7355-4C16-9AB8-25AE7C2B7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ED36E-0560-47FB-8213-D3C3543B8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0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4F83A-07EF-4FB4-82AF-5A342010D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B1CF1-DA89-4471-B17D-AD7DD77F1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CE6985-B72D-40BD-B901-79ABB3E5F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16D18F-0623-496C-8F7E-B0FD8F58D2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EA5EBF-299C-4C75-9550-4372ECC1AC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43D609-759B-46F5-8946-65DB424F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1A6899-F262-4028-9658-CEF087800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15991E-0846-4D7C-9075-EABBA0EDF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18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0C85E-29D8-44C5-BCA5-40891F537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96B7C7-A2F3-40CB-B16F-B7EF9D981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D5AA1B-6C11-4D0A-A0E0-5DD64B832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FB8321-E290-4B5F-B805-CC2B0390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987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FDA4A7-C32C-40EF-8430-F4CF1A51C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47DDAE-9058-49F9-8D15-CDCF4D310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9074E0-2F97-472A-B2C4-FCEED0238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26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0C002-13F7-48F5-B0DC-BD97AF360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532B2-6BC7-40ED-9519-A9EB6768E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46D34A-73B4-4121-BA8C-CE2AF958B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3AECC-4824-489B-AE45-0E0A70D75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6BE40-7559-4BE8-AADD-16040A900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99E62-A9D9-48A7-8CE8-D977518F0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029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19079-9CAB-4CC3-888C-736D42A9C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CCAA4F-AE2D-44DD-AB4D-A60B43CD0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B40FE-FD6B-4117-B447-C4A8343C5C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00EF2F-16D0-4E98-8DD7-DBD526FA6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66C39-C90A-4A82-A337-8FD09139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86C2E7-7643-4EE0-A4E6-5625FE1B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6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FAF38-9432-4C11-AD83-F693E12B9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857B91-A3BA-454F-BAC9-CAC7EAA1C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91329-6E33-4D9C-8CF6-D0163D60D0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1180B-EF4B-423D-ABDC-35686A6C6D98}" type="datetimeFigureOut">
              <a:rPr lang="en-US" smtClean="0"/>
              <a:t>8/15/2019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400BD-9D2F-4534-A5D8-3236DE1E48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4FDA4-A6AE-484D-9292-3E74A179B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2F0F8-F499-45E9-9D10-9CE5E5781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383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oleObject" Target="../embeddings/oleObject1.bin"/><Relationship Id="rId12" Type="http://schemas.openxmlformats.org/officeDocument/2006/relationships/image" Target="../media/image6.wmf"/><Relationship Id="rId17" Type="http://schemas.openxmlformats.org/officeDocument/2006/relationships/image" Target="../media/image13.gi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gif"/><Relationship Id="rId11" Type="http://schemas.openxmlformats.org/officeDocument/2006/relationships/oleObject" Target="../embeddings/oleObject3.bin"/><Relationship Id="rId5" Type="http://schemas.openxmlformats.org/officeDocument/2006/relationships/image" Target="../media/image11.gif"/><Relationship Id="rId15" Type="http://schemas.openxmlformats.org/officeDocument/2006/relationships/oleObject" Target="../embeddings/oleObject5.bin"/><Relationship Id="rId10" Type="http://schemas.openxmlformats.org/officeDocument/2006/relationships/image" Target="../media/image5.wmf"/><Relationship Id="rId19" Type="http://schemas.openxmlformats.org/officeDocument/2006/relationships/image" Target="../media/image15.gif"/><Relationship Id="rId4" Type="http://schemas.openxmlformats.org/officeDocument/2006/relationships/image" Target="../media/image10.gif"/><Relationship Id="rId9" Type="http://schemas.openxmlformats.org/officeDocument/2006/relationships/oleObject" Target="../embeddings/oleObject2.bin"/><Relationship Id="rId1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21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bject&#10;&#10;Description automatically generated">
            <a:extLst>
              <a:ext uri="{FF2B5EF4-FFF2-40B4-BE49-F238E27FC236}">
                <a16:creationId xmlns:a16="http://schemas.microsoft.com/office/drawing/2014/main" id="{F5A70B7C-6082-4423-BB11-A06FA4888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472" y="255638"/>
            <a:ext cx="6323516" cy="63164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D30AAE-4EBB-489E-BEA8-620275AE8CA3}"/>
              </a:ext>
            </a:extLst>
          </p:cNvPr>
          <p:cNvSpPr txBox="1"/>
          <p:nvPr/>
        </p:nvSpPr>
        <p:spPr>
          <a:xfrm>
            <a:off x="9573210" y="5365101"/>
            <a:ext cx="2062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Don Snyder</a:t>
            </a:r>
          </a:p>
          <a:p>
            <a:r>
              <a:rPr lang="en-US" dirty="0"/>
              <a:t>SLWG  15 Aug 2019</a:t>
            </a:r>
          </a:p>
        </p:txBody>
      </p:sp>
      <p:pic>
        <p:nvPicPr>
          <p:cNvPr id="5" name="Picture 4" descr="A yellow sign&#10;&#10;Description automatically generated">
            <a:extLst>
              <a:ext uri="{FF2B5EF4-FFF2-40B4-BE49-F238E27FC236}">
                <a16:creationId xmlns:a16="http://schemas.microsoft.com/office/drawing/2014/main" id="{B36941EB-B4BA-4380-8676-8F663DFB2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210" y="2846439"/>
            <a:ext cx="3033638" cy="305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08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45A8FBD-1F06-4E7D-AC6F-463C9EF70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94" y="-540775"/>
            <a:ext cx="1153241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307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26F694CC-872D-4303-8FDC-8305F69ECBBD}"/>
              </a:ext>
            </a:extLst>
          </p:cNvPr>
          <p:cNvSpPr txBox="1"/>
          <p:nvPr/>
        </p:nvSpPr>
        <p:spPr>
          <a:xfrm>
            <a:off x="6517354" y="774942"/>
            <a:ext cx="4278762" cy="646331"/>
          </a:xfrm>
          <a:prstGeom prst="rect">
            <a:avLst/>
          </a:prstGeom>
          <a:gradFill>
            <a:gsLst>
              <a:gs pos="0">
                <a:schemeClr val="bg2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&amp; some  </a:t>
            </a:r>
            <a:r>
              <a:rPr lang="en-US" sz="3600" b="1" u="sng" dirty="0"/>
              <a:t>don’t 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1A6578-A8C0-46F2-A458-63F88F76D536}"/>
              </a:ext>
            </a:extLst>
          </p:cNvPr>
          <p:cNvSpPr txBox="1"/>
          <p:nvPr/>
        </p:nvSpPr>
        <p:spPr>
          <a:xfrm>
            <a:off x="570272" y="774942"/>
            <a:ext cx="3357220" cy="646331"/>
          </a:xfrm>
          <a:prstGeom prst="rect">
            <a:avLst/>
          </a:prstGeom>
          <a:gradFill>
            <a:gsLst>
              <a:gs pos="0">
                <a:schemeClr val="bg2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some  </a:t>
            </a:r>
            <a:r>
              <a:rPr lang="en-US" sz="3600" b="1" u="sng" dirty="0"/>
              <a:t>like it</a:t>
            </a:r>
          </a:p>
        </p:txBody>
      </p:sp>
      <p:pic>
        <p:nvPicPr>
          <p:cNvPr id="11" name="Picture 10" descr="A picture containing person, man, sky, outdoor&#10;&#10;Description automatically generated">
            <a:extLst>
              <a:ext uri="{FF2B5EF4-FFF2-40B4-BE49-F238E27FC236}">
                <a16:creationId xmlns:a16="http://schemas.microsoft.com/office/drawing/2014/main" id="{82B4BA40-969B-4BA9-AEF2-0DAF36D72C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5382">
            <a:off x="6734227" y="3671893"/>
            <a:ext cx="2367940" cy="27600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7FC76D2-C880-4D90-AD0F-1EF54A8F3EE6}"/>
              </a:ext>
            </a:extLst>
          </p:cNvPr>
          <p:cNvSpPr/>
          <p:nvPr/>
        </p:nvSpPr>
        <p:spPr>
          <a:xfrm>
            <a:off x="3853540" y="88490"/>
            <a:ext cx="2715208" cy="62139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  <a:effectLst>
            <a:outerShdw blurRad="254000" dist="114300" dir="8100000" sx="102000" sy="102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844D2978-B4BE-4B6F-BEB8-F849DD7A3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9633">
            <a:off x="6824769" y="1380162"/>
            <a:ext cx="1751907" cy="2419149"/>
          </a:xfrm>
          <a:prstGeom prst="rect">
            <a:avLst/>
          </a:prstGeom>
        </p:spPr>
      </p:pic>
      <p:pic>
        <p:nvPicPr>
          <p:cNvPr id="3" name="Picture 2" descr="A hand holding a baby&#10;&#10;Description automatically generated">
            <a:extLst>
              <a:ext uri="{FF2B5EF4-FFF2-40B4-BE49-F238E27FC236}">
                <a16:creationId xmlns:a16="http://schemas.microsoft.com/office/drawing/2014/main" id="{6CDD3988-A67E-4308-AA2C-4C95562D39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8204">
            <a:off x="240823" y="1599667"/>
            <a:ext cx="3197065" cy="4269222"/>
          </a:xfrm>
          <a:prstGeom prst="rect">
            <a:avLst/>
          </a:prstGeom>
        </p:spPr>
      </p:pic>
      <p:pic>
        <p:nvPicPr>
          <p:cNvPr id="9" name="Picture 8" descr="A picture containing person&#10;&#10;Description automatically generated">
            <a:extLst>
              <a:ext uri="{FF2B5EF4-FFF2-40B4-BE49-F238E27FC236}">
                <a16:creationId xmlns:a16="http://schemas.microsoft.com/office/drawing/2014/main" id="{69EE3CD2-2116-45F0-B0DE-851A1114F9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6366">
            <a:off x="8351507" y="1434899"/>
            <a:ext cx="1518477" cy="2153477"/>
          </a:xfrm>
          <a:prstGeom prst="rect">
            <a:avLst/>
          </a:prstGeom>
        </p:spPr>
      </p:pic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00D59282-D656-489A-9765-549CD1F7F2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583209"/>
              </p:ext>
            </p:extLst>
          </p:nvPr>
        </p:nvGraphicFramePr>
        <p:xfrm>
          <a:off x="4303753" y="1158492"/>
          <a:ext cx="1814783" cy="536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0" name="Equation" r:id="rId7" imgW="558720" imgH="164880" progId="Equation.DSMT4">
                  <p:embed/>
                </p:oleObj>
              </mc:Choice>
              <mc:Fallback>
                <p:oleObj name="Equation" r:id="rId7" imgW="558720" imgH="16488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00D59282-D656-489A-9765-549CD1F7F2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303753" y="1158492"/>
                        <a:ext cx="1814783" cy="536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69C45EF0-BBAC-4748-8349-8E09EAE240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317416"/>
              </p:ext>
            </p:extLst>
          </p:nvPr>
        </p:nvGraphicFramePr>
        <p:xfrm>
          <a:off x="4126056" y="2067843"/>
          <a:ext cx="2170176" cy="1223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1" name="Equation" r:id="rId9" imgW="698400" imgH="393480" progId="Equation.DSMT4">
                  <p:embed/>
                </p:oleObj>
              </mc:Choice>
              <mc:Fallback>
                <p:oleObj name="Equation" r:id="rId9" imgW="698400" imgH="39348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69C45EF0-BBAC-4748-8349-8E09EAE240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26056" y="2067843"/>
                        <a:ext cx="2170176" cy="12230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DEA4E3DC-4292-460C-8023-E8CBF5002F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27650" y="26765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2" name="Equation" r:id="rId11" imgW="114120" imgH="177480" progId="Equation.DSMT4">
                  <p:embed/>
                </p:oleObj>
              </mc:Choice>
              <mc:Fallback>
                <p:oleObj name="Equation" r:id="rId11" imgW="114120" imgH="17748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DEA4E3DC-4292-460C-8023-E8CBF5002F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327650" y="2676525"/>
                        <a:ext cx="114300" cy="17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2EA9AB08-AC68-47C7-8602-B10BB045E3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2722650"/>
              </p:ext>
            </p:extLst>
          </p:nvPr>
        </p:nvGraphicFramePr>
        <p:xfrm>
          <a:off x="3999289" y="3734279"/>
          <a:ext cx="2394214" cy="7418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3" name="Equation" r:id="rId13" imgW="901440" imgH="279360" progId="Equation.DSMT4">
                  <p:embed/>
                </p:oleObj>
              </mc:Choice>
              <mc:Fallback>
                <p:oleObj name="Equation" r:id="rId13" imgW="901440" imgH="279360" progId="Equation.DSMT4">
                  <p:embed/>
                  <p:pic>
                    <p:nvPicPr>
                      <p:cNvPr id="15" name="Object 14">
                        <a:extLst>
                          <a:ext uri="{FF2B5EF4-FFF2-40B4-BE49-F238E27FC236}">
                            <a16:creationId xmlns:a16="http://schemas.microsoft.com/office/drawing/2014/main" id="{2EA9AB08-AC68-47C7-8602-B10BB045E3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999289" y="3734279"/>
                        <a:ext cx="2394214" cy="7418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9D7E6115-96F6-4B7B-9505-66CE8F3E85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4170266"/>
              </p:ext>
            </p:extLst>
          </p:nvPr>
        </p:nvGraphicFramePr>
        <p:xfrm>
          <a:off x="4371390" y="4576499"/>
          <a:ext cx="1679509" cy="1591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4" name="Equation" r:id="rId15" imgW="482400" imgH="457200" progId="Equation.DSMT4">
                  <p:embed/>
                </p:oleObj>
              </mc:Choice>
              <mc:Fallback>
                <p:oleObj name="Equation" r:id="rId15" imgW="482400" imgH="457200" progId="Equation.DSMT4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9D7E6115-96F6-4B7B-9505-66CE8F3E85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371390" y="4576499"/>
                        <a:ext cx="1679509" cy="1591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A young boy looking at the camera&#10;&#10;Description automatically generated">
            <a:extLst>
              <a:ext uri="{FF2B5EF4-FFF2-40B4-BE49-F238E27FC236}">
                <a16:creationId xmlns:a16="http://schemas.microsoft.com/office/drawing/2014/main" id="{4E7EDC60-6158-47DD-9279-1AE9418A0EF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2072">
            <a:off x="9228286" y="1362889"/>
            <a:ext cx="2891768" cy="3288890"/>
          </a:xfrm>
          <a:prstGeom prst="rect">
            <a:avLst/>
          </a:prstGeom>
        </p:spPr>
      </p:pic>
      <p:pic>
        <p:nvPicPr>
          <p:cNvPr id="4" name="Picture 3" descr="A picture containing person, indoor, boy, young&#10;&#10;Description automatically generated">
            <a:extLst>
              <a:ext uri="{FF2B5EF4-FFF2-40B4-BE49-F238E27FC236}">
                <a16:creationId xmlns:a16="http://schemas.microsoft.com/office/drawing/2014/main" id="{9D39AD03-86F2-44D8-8048-753DFC6817E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0895">
            <a:off x="8520144" y="4185293"/>
            <a:ext cx="1999464" cy="1999464"/>
          </a:xfrm>
          <a:prstGeom prst="rect">
            <a:avLst/>
          </a:prstGeom>
        </p:spPr>
      </p:pic>
      <p:pic>
        <p:nvPicPr>
          <p:cNvPr id="18" name="Picture 17" descr="A close up of a girl&#10;&#10;Description automatically generated">
            <a:extLst>
              <a:ext uri="{FF2B5EF4-FFF2-40B4-BE49-F238E27FC236}">
                <a16:creationId xmlns:a16="http://schemas.microsoft.com/office/drawing/2014/main" id="{AF60D6B4-C3E3-4AFF-85C8-B39D196D9FE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7959">
            <a:off x="10268827" y="4134811"/>
            <a:ext cx="1593693" cy="2430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99DCE7-2A69-44B2-B6C3-5EA5B4C14189}"/>
              </a:ext>
            </a:extLst>
          </p:cNvPr>
          <p:cNvSpPr txBox="1"/>
          <p:nvPr/>
        </p:nvSpPr>
        <p:spPr>
          <a:xfrm>
            <a:off x="3978508" y="176981"/>
            <a:ext cx="2465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C00000"/>
                </a:solidFill>
                <a:latin typeface="Charlemagne Std" panose="00000800000000000000" pitchFamily="50" charset="0"/>
              </a:rPr>
              <a:t>MATH</a:t>
            </a:r>
          </a:p>
        </p:txBody>
      </p:sp>
    </p:spTree>
    <p:extLst>
      <p:ext uri="{BB962C8B-B14F-4D97-AF65-F5344CB8AC3E}">
        <p14:creationId xmlns:p14="http://schemas.microsoft.com/office/powerpoint/2010/main" val="1548585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D4A7BE-24FE-4967-AFCC-854D88D78ADC}"/>
              </a:ext>
            </a:extLst>
          </p:cNvPr>
          <p:cNvSpPr txBox="1"/>
          <p:nvPr/>
        </p:nvSpPr>
        <p:spPr>
          <a:xfrm>
            <a:off x="1893421" y="911042"/>
            <a:ext cx="8341959" cy="472437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600" b="1" dirty="0">
                <a:solidFill>
                  <a:srgbClr val="C00000"/>
                </a:solidFill>
              </a:rPr>
              <a:t>making polygons on a table saw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600" b="1" dirty="0">
                <a:solidFill>
                  <a:srgbClr val="C00000"/>
                </a:solidFill>
              </a:rPr>
              <a:t>compound-angle joinery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600" b="1" dirty="0">
                <a:solidFill>
                  <a:srgbClr val="C00000"/>
                </a:solidFill>
              </a:rPr>
              <a:t>cow-catcher design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600" b="1" dirty="0">
                <a:solidFill>
                  <a:srgbClr val="C00000"/>
                </a:solidFill>
              </a:rPr>
              <a:t>spiral shapes in woodworking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600" b="1" dirty="0">
                <a:solidFill>
                  <a:srgbClr val="C00000"/>
                </a:solidFill>
              </a:rPr>
              <a:t>calculus meets line inlay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600" b="1" dirty="0">
                <a:solidFill>
                  <a:srgbClr val="C00000"/>
                </a:solidFill>
              </a:rPr>
              <a:t>lotus flower in a decagon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888BB1-76B8-4615-8A09-CC4ED1F481D5}"/>
              </a:ext>
            </a:extLst>
          </p:cNvPr>
          <p:cNvSpPr txBox="1"/>
          <p:nvPr/>
        </p:nvSpPr>
        <p:spPr>
          <a:xfrm>
            <a:off x="0" y="74652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/>
              <a:t>some </a:t>
            </a:r>
            <a:r>
              <a:rPr lang="en-US" sz="4400" b="1" i="1" u="sng" dirty="0"/>
              <a:t>Math-in-Woodworking</a:t>
            </a:r>
            <a:r>
              <a:rPr lang="en-US" sz="4000" b="1" u="sng" dirty="0"/>
              <a:t> notes</a:t>
            </a:r>
          </a:p>
        </p:txBody>
      </p:sp>
    </p:spTree>
    <p:extLst>
      <p:ext uri="{BB962C8B-B14F-4D97-AF65-F5344CB8AC3E}">
        <p14:creationId xmlns:p14="http://schemas.microsoft.com/office/powerpoint/2010/main" val="2156533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4CCC53-65A0-466A-8C8C-4AC0B19263F5}"/>
              </a:ext>
            </a:extLst>
          </p:cNvPr>
          <p:cNvSpPr txBox="1"/>
          <p:nvPr/>
        </p:nvSpPr>
        <p:spPr>
          <a:xfrm>
            <a:off x="149290" y="-93319"/>
            <a:ext cx="1194318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>
                <a:solidFill>
                  <a:srgbClr val="C00000"/>
                </a:solidFill>
              </a:rPr>
              <a:t>see website for </a:t>
            </a:r>
            <a:r>
              <a:rPr lang="en-US" sz="7200" b="1" i="1" dirty="0">
                <a:solidFill>
                  <a:srgbClr val="C00000"/>
                </a:solidFill>
              </a:rPr>
              <a:t>M-in-W</a:t>
            </a:r>
            <a:r>
              <a:rPr lang="en-US" sz="7200" dirty="0">
                <a:solidFill>
                  <a:srgbClr val="C00000"/>
                </a:solidFill>
              </a:rPr>
              <a:t> notes</a:t>
            </a:r>
          </a:p>
          <a:p>
            <a:pPr algn="ctr"/>
            <a:r>
              <a:rPr lang="en-US" sz="8000" b="1" u="sng" dirty="0">
                <a:solidFill>
                  <a:schemeClr val="accent1">
                    <a:lumMod val="50000"/>
                  </a:schemeClr>
                </a:solidFill>
              </a:rPr>
              <a:t>DLS-website.com</a:t>
            </a:r>
          </a:p>
        </p:txBody>
      </p:sp>
      <p:pic>
        <p:nvPicPr>
          <p:cNvPr id="8" name="Picture 7" descr="A picture containing indoor, floor&#10;&#10;Description automatically generated">
            <a:extLst>
              <a:ext uri="{FF2B5EF4-FFF2-40B4-BE49-F238E27FC236}">
                <a16:creationId xmlns:a16="http://schemas.microsoft.com/office/drawing/2014/main" id="{F2E9DA77-C1FE-4FDB-9352-8AB10347E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870" y="2520942"/>
            <a:ext cx="2367731" cy="17829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0B1193-81AA-4AF8-9036-A7B98DF2BF95}"/>
              </a:ext>
            </a:extLst>
          </p:cNvPr>
          <p:cNvSpPr txBox="1"/>
          <p:nvPr/>
        </p:nvSpPr>
        <p:spPr>
          <a:xfrm>
            <a:off x="3709316" y="2855960"/>
            <a:ext cx="1441028" cy="400110"/>
          </a:xfrm>
          <a:prstGeom prst="rect">
            <a:avLst/>
          </a:prstGeom>
          <a:solidFill>
            <a:srgbClr val="E8F1F9"/>
          </a:solidFill>
          <a:ln w="12700"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Arial Black" panose="020B0A04020102020204" pitchFamily="34" charset="0"/>
              </a:rPr>
              <a:t>polygons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BEF8D9-31B6-49AD-A50B-34C8A28FF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501" y="2520942"/>
            <a:ext cx="2191311" cy="17829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6D49D2-B73D-4A68-AAFD-37FA29FB9AAB}"/>
              </a:ext>
            </a:extLst>
          </p:cNvPr>
          <p:cNvSpPr txBox="1"/>
          <p:nvPr/>
        </p:nvSpPr>
        <p:spPr>
          <a:xfrm>
            <a:off x="7586395" y="2702072"/>
            <a:ext cx="1818967" cy="707886"/>
          </a:xfrm>
          <a:prstGeom prst="rect">
            <a:avLst/>
          </a:prstGeom>
          <a:solidFill>
            <a:srgbClr val="E8F1F9"/>
          </a:solidFill>
          <a:ln w="12700"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Arial Black" panose="020B0A04020102020204" pitchFamily="34" charset="0"/>
              </a:rPr>
              <a:t>compound angles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983DAA9-6804-447C-AA78-EF59B90CF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1103">
            <a:off x="235148" y="984573"/>
            <a:ext cx="2127582" cy="13037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767382-1294-46DA-926B-DB69590B61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80" y="2537619"/>
            <a:ext cx="2815729" cy="17171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0EE775-ADB2-4538-91BF-E5033BF98E23}"/>
              </a:ext>
            </a:extLst>
          </p:cNvPr>
          <p:cNvSpPr txBox="1"/>
          <p:nvPr/>
        </p:nvSpPr>
        <p:spPr>
          <a:xfrm>
            <a:off x="24878" y="2855960"/>
            <a:ext cx="1272625" cy="400110"/>
          </a:xfrm>
          <a:prstGeom prst="rect">
            <a:avLst/>
          </a:prstGeom>
          <a:solidFill>
            <a:srgbClr val="E8F1F9"/>
          </a:solidFill>
          <a:ln w="12700"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Arial Black" panose="020B0A04020102020204" pitchFamily="34" charset="0"/>
              </a:rPr>
              <a:t>spirals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E0F3C9-311D-4F21-8088-E0D0C695E507}"/>
              </a:ext>
            </a:extLst>
          </p:cNvPr>
          <p:cNvSpPr/>
          <p:nvPr/>
        </p:nvSpPr>
        <p:spPr>
          <a:xfrm>
            <a:off x="24878" y="2338116"/>
            <a:ext cx="12142244" cy="4401926"/>
          </a:xfrm>
          <a:prstGeom prst="rect">
            <a:avLst/>
          </a:prstGeom>
          <a:gradFill>
            <a:gsLst>
              <a:gs pos="0">
                <a:schemeClr val="accent5">
                  <a:lumMod val="5000"/>
                  <a:lumOff val="95000"/>
                  <a:alpha val="63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 plate of food with a slice of orange&#10;&#10;Description automatically generated">
            <a:extLst>
              <a:ext uri="{FF2B5EF4-FFF2-40B4-BE49-F238E27FC236}">
                <a16:creationId xmlns:a16="http://schemas.microsoft.com/office/drawing/2014/main" id="{C1AE1557-48EE-42AE-AC9A-9E2B5972B1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1874" y="4486417"/>
            <a:ext cx="2915392" cy="1843074"/>
          </a:xfrm>
          <a:prstGeom prst="rect">
            <a:avLst/>
          </a:prstGeom>
        </p:spPr>
      </p:pic>
      <p:pic>
        <p:nvPicPr>
          <p:cNvPr id="9" name="Picture 8" descr="A person sitting on a bench&#10;&#10;Description automatically generated">
            <a:extLst>
              <a:ext uri="{FF2B5EF4-FFF2-40B4-BE49-F238E27FC236}">
                <a16:creationId xmlns:a16="http://schemas.microsoft.com/office/drawing/2014/main" id="{99B5E662-5609-4445-BC8F-DBD345DBEE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380" y="4360279"/>
            <a:ext cx="3173015" cy="23797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3F20630-234D-4375-A386-96B7E1A796B1}"/>
              </a:ext>
            </a:extLst>
          </p:cNvPr>
          <p:cNvSpPr txBox="1"/>
          <p:nvPr/>
        </p:nvSpPr>
        <p:spPr>
          <a:xfrm>
            <a:off x="2525054" y="5150050"/>
            <a:ext cx="2030514" cy="400110"/>
          </a:xfrm>
          <a:prstGeom prst="rect">
            <a:avLst/>
          </a:prstGeom>
          <a:solidFill>
            <a:srgbClr val="E8F1F9"/>
          </a:solidFill>
          <a:ln w="12700"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  <a:latin typeface="Arial Black" panose="020B0A04020102020204" pitchFamily="34" charset="0"/>
              </a:rPr>
              <a:t>cow catcher</a:t>
            </a:r>
          </a:p>
        </p:txBody>
      </p:sp>
    </p:spTree>
    <p:extLst>
      <p:ext uri="{BB962C8B-B14F-4D97-AF65-F5344CB8AC3E}">
        <p14:creationId xmlns:p14="http://schemas.microsoft.com/office/powerpoint/2010/main" val="44060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169 L -0.00026 -0.0169 C 0.00169 -0.01945 0.0039 -0.02153 0.0056 -0.02454 C 0.00625 -0.0257 0.00612 -0.02778 0.00651 -0.02917 C 0.00976 -0.04097 0.0069 -0.02685 0.00911 -0.0382 C 0.00872 -0.04282 0.00872 -0.04745 0.0082 -0.05185 C 0.00781 -0.05509 0.00651 -0.05787 0.00651 -0.06088 L 0.00651 -0.14421 L 0.0082 -0.14583 L 0.00911 -0.14722 " pathEditMode="relative" ptsTypes="AAAAAAA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53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Charlemagne Std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Snyder, Donald</dc:creator>
  <cp:lastModifiedBy>Snyder, Donald</cp:lastModifiedBy>
  <cp:revision>16</cp:revision>
  <dcterms:created xsi:type="dcterms:W3CDTF">2019-08-14T14:56:40Z</dcterms:created>
  <dcterms:modified xsi:type="dcterms:W3CDTF">2019-08-15T21:36:32Z</dcterms:modified>
</cp:coreProperties>
</file>